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0" r:id="rId2"/>
    <p:sldId id="261" r:id="rId3"/>
    <p:sldId id="264" r:id="rId4"/>
    <p:sldId id="279" r:id="rId5"/>
    <p:sldId id="262" r:id="rId6"/>
    <p:sldId id="276" r:id="rId7"/>
    <p:sldId id="274" r:id="rId8"/>
    <p:sldId id="277" r:id="rId9"/>
    <p:sldId id="271" r:id="rId10"/>
    <p:sldId id="272" r:id="rId11"/>
    <p:sldId id="263" r:id="rId12"/>
    <p:sldId id="265" r:id="rId13"/>
    <p:sldId id="266" r:id="rId14"/>
    <p:sldId id="278" r:id="rId15"/>
    <p:sldId id="280" r:id="rId16"/>
    <p:sldId id="281" r:id="rId17"/>
    <p:sldId id="284" r:id="rId18"/>
    <p:sldId id="267" r:id="rId19"/>
    <p:sldId id="268" r:id="rId20"/>
    <p:sldId id="269" r:id="rId21"/>
    <p:sldId id="283" r:id="rId22"/>
    <p:sldId id="285" r:id="rId23"/>
    <p:sldId id="287" r:id="rId24"/>
    <p:sldId id="286" r:id="rId25"/>
    <p:sldId id="270" r:id="rId26"/>
    <p:sldId id="288" r:id="rId27"/>
    <p:sldId id="289" r:id="rId28"/>
    <p:sldId id="273" r:id="rId29"/>
    <p:sldId id="291" r:id="rId30"/>
    <p:sldId id="29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49" autoAdjust="0"/>
  </p:normalViewPr>
  <p:slideViewPr>
    <p:cSldViewPr>
      <p:cViewPr varScale="1">
        <p:scale>
          <a:sx n="110" d="100"/>
          <a:sy n="110" d="100"/>
        </p:scale>
        <p:origin x="-10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A9EA6-B6FF-49D4-B2EB-05AE3FC9836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9DEED-1E32-4614-A659-2C5F9F15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689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9DEED-1E32-4614-A659-2C5F9F15D51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82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9DEED-1E32-4614-A659-2C5F9F15D51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820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9DEED-1E32-4614-A659-2C5F9F15D51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820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9DEED-1E32-4614-A659-2C5F9F15D51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820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9DEED-1E32-4614-A659-2C5F9F15D51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820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9DEED-1E32-4614-A659-2C5F9F15D51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820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9DEED-1E32-4614-A659-2C5F9F15D51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820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9DEED-1E32-4614-A659-2C5F9F15D51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820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9DEED-1E32-4614-A659-2C5F9F15D51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82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KYYW0209.MP4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47;&#1040;&#1056;&#1048;&#1055;&#1040;&#1058;\&#1074;&#1080;&#1076;&#1077;&#1086;.....&#1091;&#1090;&#1088;&#1077;&#1085;&#1085;&#1080;&#1082;%20&#1044;&#1077;&#1085;&#1100;%20&#1084;&#1072;&#1090;&#1077;&#1088;&#1080;.MP4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4;&#1054;&#1059;%2018\Desktop\&#1079;&#1072;&#1088;&#1080;&#1087;&#1072;&#1090;\GFFJ8871.MP4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4;&#1054;&#1059;%2018\Desktop\&#1079;&#1072;&#1088;&#1080;&#1087;&#1072;&#1090;\KAUV1874.MOV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47;&#1040;&#1056;&#1048;&#1055;&#1040;&#1058;\&#1069;&#1082;&#1089;&#1087;&#1077;&#1088;&#1077;&#1084;&#1077;&#1085;&#1090;.MP4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0"/>
            <a:ext cx="91805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188640"/>
            <a:ext cx="6552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МК ДОУ  детский сад </a:t>
            </a:r>
            <a:r>
              <a:rPr lang="ru-RU" sz="36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№ 18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«Солнышко»</a:t>
            </a:r>
          </a:p>
          <a:p>
            <a:pPr algn="ctr"/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Портфолио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2996953"/>
            <a:ext cx="309634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endParaRPr lang="ru-RU" sz="4000" dirty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Воспитатель:     </a:t>
            </a:r>
          </a:p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Сайпудинова Зарипат Юсупкадиевна</a:t>
            </a:r>
            <a:endParaRPr lang="ru-RU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70" b="10023"/>
          <a:stretch/>
        </p:blipFill>
        <p:spPr>
          <a:xfrm>
            <a:off x="899592" y="3140968"/>
            <a:ext cx="2793474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_s42039"/>
          <p:cNvSpPr>
            <a:spLocks noChangeArrowheads="1"/>
          </p:cNvSpPr>
          <p:nvPr/>
        </p:nvSpPr>
        <p:spPr bwMode="auto">
          <a:xfrm>
            <a:off x="3707904" y="2924947"/>
            <a:ext cx="1584176" cy="936104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lIns="0" tIns="0" rIns="0" bIns="0" anchor="ctr">
            <a:flatTx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  <a:latin typeface="Arial" charset="0"/>
              </a:rPr>
              <a:t>Формы </a:t>
            </a:r>
          </a:p>
          <a:p>
            <a:pPr algn="ctr"/>
            <a:r>
              <a:rPr lang="ru-RU" sz="2000" b="1" i="1" dirty="0">
                <a:solidFill>
                  <a:srgbClr val="000099"/>
                </a:solidFill>
                <a:latin typeface="Arial" charset="0"/>
              </a:rPr>
              <a:t>работы</a:t>
            </a:r>
          </a:p>
        </p:txBody>
      </p:sp>
      <p:sp>
        <p:nvSpPr>
          <p:cNvPr id="4" name="_s42016"/>
          <p:cNvSpPr>
            <a:spLocks noChangeArrowheads="1"/>
          </p:cNvSpPr>
          <p:nvPr/>
        </p:nvSpPr>
        <p:spPr bwMode="auto">
          <a:xfrm>
            <a:off x="3635897" y="836714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lIns="0" tIns="0" rIns="0" bIns="0" anchor="ctr">
            <a:flatTx/>
          </a:bodyPr>
          <a:lstStyle/>
          <a:p>
            <a:pPr algn="ctr"/>
            <a:r>
              <a:rPr lang="ru-RU" sz="1300" b="1" dirty="0">
                <a:latin typeface="Arial" charset="0"/>
              </a:rPr>
              <a:t>Открытые</a:t>
            </a:r>
          </a:p>
          <a:p>
            <a:pPr algn="ctr"/>
            <a:r>
              <a:rPr lang="ru-RU" sz="1300" b="1" dirty="0">
                <a:latin typeface="Arial" charset="0"/>
              </a:rPr>
              <a:t> занятия</a:t>
            </a:r>
          </a:p>
        </p:txBody>
      </p:sp>
      <p:sp>
        <p:nvSpPr>
          <p:cNvPr id="5" name="_s42020"/>
          <p:cNvSpPr>
            <a:spLocks noChangeArrowheads="1"/>
          </p:cNvSpPr>
          <p:nvPr/>
        </p:nvSpPr>
        <p:spPr bwMode="auto">
          <a:xfrm>
            <a:off x="7006585" y="2165303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lIns="0" tIns="0" rIns="0" bIns="0" anchor="ctr">
            <a:flatTx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endParaRPr lang="ru-RU" sz="1600" b="1" dirty="0">
              <a:latin typeface="Arial" charset="0"/>
            </a:endParaRPr>
          </a:p>
          <a:p>
            <a:pPr marL="342900" indent="-342900" algn="ctr"/>
            <a:r>
              <a:rPr lang="ru-RU" sz="1400" b="1" dirty="0">
                <a:latin typeface="Arial" charset="0"/>
              </a:rPr>
              <a:t>Праздники,</a:t>
            </a:r>
          </a:p>
          <a:p>
            <a:pPr marL="342900" indent="-342900" algn="ctr"/>
            <a:r>
              <a:rPr lang="ru-RU" sz="1400" b="1" dirty="0">
                <a:latin typeface="Arial" charset="0"/>
              </a:rPr>
              <a:t>развлечения</a:t>
            </a:r>
          </a:p>
          <a:p>
            <a:pPr marL="342900" indent="-342900" algn="ctr"/>
            <a:endParaRPr lang="ru-RU" sz="1400" dirty="0">
              <a:latin typeface="Arial" charset="0"/>
            </a:endParaRPr>
          </a:p>
          <a:p>
            <a:pPr marL="342900" indent="-342900" algn="ctr"/>
            <a:endParaRPr lang="ru-RU" sz="1400" dirty="0">
              <a:latin typeface="Arial" charset="0"/>
            </a:endParaRPr>
          </a:p>
        </p:txBody>
      </p:sp>
      <p:sp>
        <p:nvSpPr>
          <p:cNvPr id="6" name="_s42022"/>
          <p:cNvSpPr>
            <a:spLocks noChangeArrowheads="1"/>
          </p:cNvSpPr>
          <p:nvPr/>
        </p:nvSpPr>
        <p:spPr bwMode="auto">
          <a:xfrm>
            <a:off x="7491805" y="3351758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lIns="0" tIns="0" rIns="0" bIns="0" anchor="ctr">
            <a:flatTx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300" b="1" dirty="0">
                <a:latin typeface="Arial" charset="0"/>
              </a:rPr>
              <a:t>Рассматривание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300" b="1" dirty="0">
                <a:latin typeface="Arial" charset="0"/>
              </a:rPr>
              <a:t> картин</a:t>
            </a:r>
          </a:p>
        </p:txBody>
      </p:sp>
      <p:sp>
        <p:nvSpPr>
          <p:cNvPr id="7" name="_s42024"/>
          <p:cNvSpPr>
            <a:spLocks noChangeArrowheads="1"/>
          </p:cNvSpPr>
          <p:nvPr/>
        </p:nvSpPr>
        <p:spPr bwMode="auto">
          <a:xfrm>
            <a:off x="7006585" y="4538210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lIns="0" tIns="0" rIns="0" bIns="0" anchor="ctr">
            <a:flatTx/>
          </a:bodyPr>
          <a:lstStyle/>
          <a:p>
            <a:pPr algn="ctr"/>
            <a:r>
              <a:rPr lang="ru-RU" sz="1300" b="1" dirty="0">
                <a:latin typeface="Arial" charset="0"/>
              </a:rPr>
              <a:t>Творческие </a:t>
            </a:r>
          </a:p>
          <a:p>
            <a:pPr algn="ctr"/>
            <a:r>
              <a:rPr lang="ru-RU" sz="1300" b="1" dirty="0">
                <a:latin typeface="Arial" charset="0"/>
              </a:rPr>
              <a:t>задания</a:t>
            </a:r>
          </a:p>
        </p:txBody>
      </p:sp>
      <p:sp>
        <p:nvSpPr>
          <p:cNvPr id="8" name="_s42026"/>
          <p:cNvSpPr>
            <a:spLocks noChangeArrowheads="1"/>
          </p:cNvSpPr>
          <p:nvPr/>
        </p:nvSpPr>
        <p:spPr bwMode="auto">
          <a:xfrm>
            <a:off x="5508105" y="5589242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lIns="0" tIns="0" rIns="0" bIns="0" anchor="ctr">
            <a:flatTx/>
          </a:bodyPr>
          <a:lstStyle/>
          <a:p>
            <a:pPr marL="342900" indent="-342900" algn="ctr"/>
            <a:r>
              <a:rPr lang="ru-RU" sz="1400" b="1" dirty="0">
                <a:latin typeface="Arial" charset="0"/>
              </a:rPr>
              <a:t>конкурсы</a:t>
            </a:r>
          </a:p>
        </p:txBody>
      </p:sp>
      <p:sp>
        <p:nvSpPr>
          <p:cNvPr id="9" name="_s42028"/>
          <p:cNvSpPr>
            <a:spLocks noChangeArrowheads="1"/>
          </p:cNvSpPr>
          <p:nvPr/>
        </p:nvSpPr>
        <p:spPr bwMode="auto">
          <a:xfrm>
            <a:off x="3419873" y="5589242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lIns="0" tIns="0" rIns="0" bIns="0" anchor="ctr">
            <a:flatTx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ru-RU" sz="1300" b="1" dirty="0">
              <a:latin typeface="Arial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300" b="1" dirty="0">
                <a:latin typeface="Arial" charset="0"/>
              </a:rPr>
              <a:t>Дидактические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300" b="1" dirty="0">
                <a:latin typeface="Arial" charset="0"/>
              </a:rPr>
              <a:t>игры</a:t>
            </a:r>
          </a:p>
          <a:p>
            <a:pPr marL="342900" indent="-342900" algn="ctr"/>
            <a:endParaRPr lang="ru-RU" sz="1300" dirty="0">
              <a:latin typeface="Arial" charset="0"/>
            </a:endParaRPr>
          </a:p>
        </p:txBody>
      </p:sp>
      <p:sp>
        <p:nvSpPr>
          <p:cNvPr id="10" name="_s42030"/>
          <p:cNvSpPr>
            <a:spLocks noChangeArrowheads="1"/>
          </p:cNvSpPr>
          <p:nvPr/>
        </p:nvSpPr>
        <p:spPr bwMode="auto">
          <a:xfrm>
            <a:off x="1907705" y="5157194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lIns="0" tIns="0" rIns="0" bIns="0" anchor="ctr">
            <a:flatTx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endParaRPr lang="ru-RU" sz="1400" dirty="0">
              <a:latin typeface="Arial" charset="0"/>
            </a:endParaRPr>
          </a:p>
          <a:p>
            <a:pPr marL="342900" indent="-342900" algn="ctr"/>
            <a:r>
              <a:rPr lang="ru-RU" sz="1300" b="1" dirty="0">
                <a:latin typeface="Arial" charset="0"/>
              </a:rPr>
              <a:t>Художественное</a:t>
            </a:r>
          </a:p>
          <a:p>
            <a:pPr marL="342900" indent="-342900" algn="ctr"/>
            <a:r>
              <a:rPr lang="ru-RU" sz="1300" b="1" dirty="0">
                <a:latin typeface="Arial" charset="0"/>
              </a:rPr>
              <a:t> слово</a:t>
            </a:r>
          </a:p>
        </p:txBody>
      </p:sp>
      <p:sp>
        <p:nvSpPr>
          <p:cNvPr id="11" name="_s42018"/>
          <p:cNvSpPr>
            <a:spLocks noChangeArrowheads="1"/>
          </p:cNvSpPr>
          <p:nvPr/>
        </p:nvSpPr>
        <p:spPr bwMode="auto">
          <a:xfrm>
            <a:off x="5683257" y="1297166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lIns="0" tIns="0" rIns="0" bIns="0" anchor="ctr">
            <a:flatTx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400" b="1" dirty="0">
                <a:latin typeface="Arial" charset="0"/>
              </a:rPr>
              <a:t>встречи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ru-RU" sz="1400" b="1" dirty="0">
              <a:latin typeface="Arial" charset="0"/>
            </a:endParaRPr>
          </a:p>
        </p:txBody>
      </p:sp>
      <p:sp>
        <p:nvSpPr>
          <p:cNvPr id="12" name="_s42038"/>
          <p:cNvSpPr>
            <a:spLocks noChangeArrowheads="1"/>
          </p:cNvSpPr>
          <p:nvPr/>
        </p:nvSpPr>
        <p:spPr bwMode="auto">
          <a:xfrm>
            <a:off x="1763689" y="1556792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lIns="0" tIns="0" rIns="0" bIns="0" anchor="ctr">
            <a:flatTx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ru-RU" sz="1300" b="1" dirty="0">
              <a:latin typeface="Arial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300" b="1" dirty="0">
                <a:latin typeface="Arial" charset="0"/>
              </a:rPr>
              <a:t>труд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ru-RU" sz="1300" b="1" dirty="0">
              <a:latin typeface="Arial" charset="0"/>
            </a:endParaRPr>
          </a:p>
        </p:txBody>
      </p:sp>
      <p:sp>
        <p:nvSpPr>
          <p:cNvPr id="13" name="_s42036"/>
          <p:cNvSpPr>
            <a:spLocks noChangeArrowheads="1"/>
          </p:cNvSpPr>
          <p:nvPr/>
        </p:nvSpPr>
        <p:spPr bwMode="auto">
          <a:xfrm>
            <a:off x="755577" y="2780930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lIns="0" tIns="0" rIns="0" bIns="0" anchor="ctr">
            <a:flatTx/>
          </a:bodyPr>
          <a:lstStyle/>
          <a:p>
            <a:pPr algn="ctr"/>
            <a:r>
              <a:rPr lang="ru-RU" sz="1300" b="1" dirty="0">
                <a:latin typeface="Arial" charset="0"/>
              </a:rPr>
              <a:t>экскурсии</a:t>
            </a:r>
          </a:p>
        </p:txBody>
      </p:sp>
      <p:sp>
        <p:nvSpPr>
          <p:cNvPr id="14" name="_s42034"/>
          <p:cNvSpPr>
            <a:spLocks noChangeArrowheads="1"/>
          </p:cNvSpPr>
          <p:nvPr/>
        </p:nvSpPr>
        <p:spPr bwMode="auto">
          <a:xfrm>
            <a:off x="1115617" y="4005065"/>
            <a:ext cx="1401371" cy="91933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z="1000" extrusionH="172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lIns="0" tIns="0" rIns="0" bIns="0" anchor="ctr">
            <a:flatTx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ru-RU" sz="600" b="1" dirty="0">
              <a:latin typeface="Arial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ru-RU" sz="600" b="1" dirty="0">
              <a:latin typeface="Arial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300" b="1" dirty="0">
                <a:latin typeface="Arial" charset="0"/>
              </a:rPr>
              <a:t>Просмотр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300" b="1" dirty="0">
                <a:latin typeface="Arial" charset="0"/>
              </a:rPr>
              <a:t> диафильмов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ru-RU" sz="1300" b="1" dirty="0">
              <a:latin typeface="Arial" charset="0"/>
            </a:endParaRPr>
          </a:p>
          <a:p>
            <a:pPr marL="342900" indent="-342900" algn="ctr"/>
            <a:endParaRPr lang="ru-RU" sz="14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0"/>
            <a:ext cx="92525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0979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 smtClean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Педагогическое кредо </a:t>
            </a:r>
            <a:endParaRPr lang="ru-RU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484785"/>
            <a:ext cx="5832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4800" spc="-300" dirty="0" smtClean="0">
              <a:latin typeface="Monotype Corsiva" pitchFamily="66" charset="0"/>
              <a:cs typeface="Times New Roman" pitchFamily="18" charset="0"/>
            </a:endParaRPr>
          </a:p>
          <a:p>
            <a:pPr algn="just"/>
            <a:r>
              <a:rPr lang="ru-RU" sz="4800" spc="-300" dirty="0" smtClean="0">
                <a:latin typeface="Monotype Corsiva" pitchFamily="66" charset="0"/>
                <a:cs typeface="Times New Roman" pitchFamily="18" charset="0"/>
              </a:rPr>
              <a:t>«Найти в ребенке изюминку, зернышко творца, которое нужно взрастить, оберегать и постоянно развивать».   </a:t>
            </a:r>
            <a:endParaRPr lang="ru-RU" sz="4800" spc="-300" dirty="0"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4" name="Рисунок 3" descr="APTR69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88640"/>
            <a:ext cx="4005064" cy="4005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7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276874"/>
            <a:ext cx="4248472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9552" y="404666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 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будни</a:t>
            </a:r>
            <a:endParaRPr lang="ru-RU"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76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3534">
            <a:off x="327649" y="1416898"/>
            <a:ext cx="4608512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E81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10490">
            <a:off x="5415487" y="475217"/>
            <a:ext cx="3363839" cy="4485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4694"/>
            <a:ext cx="3096344" cy="5248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4694"/>
            <a:ext cx="3096344" cy="5224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83078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06" t="1" r="8786" b="1305"/>
          <a:stretch/>
        </p:blipFill>
        <p:spPr>
          <a:xfrm>
            <a:off x="611560" y="836712"/>
            <a:ext cx="4154749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6672"/>
            <a:ext cx="3168352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431091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489940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Открытое</a:t>
            </a:r>
            <a:r>
              <a:rPr lang="ru-RU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занятие</a:t>
            </a:r>
            <a:endParaRPr lang="ru-RU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46" y="1412776"/>
            <a:ext cx="6858508" cy="4999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40427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27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67851"/>
            <a:ext cx="50405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38" t="11537" r="13857" b="9282"/>
          <a:stretch/>
        </p:blipFill>
        <p:spPr>
          <a:xfrm>
            <a:off x="467544" y="332656"/>
            <a:ext cx="3169328" cy="2574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0712"/>
            <a:ext cx="4335263" cy="3251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331273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Рисунок 2" descr="IMG_7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26095">
            <a:off x="4276021" y="1638889"/>
            <a:ext cx="4497851" cy="4497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93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65230">
            <a:off x="198532" y="459181"/>
            <a:ext cx="4293096" cy="4293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0"/>
            <a:ext cx="9180512" cy="6858000"/>
          </a:xfrm>
          <a:prstGeom prst="rect">
            <a:avLst/>
          </a:prstGeom>
        </p:spPr>
      </p:pic>
      <p:pic>
        <p:nvPicPr>
          <p:cNvPr id="3" name="Рисунок 2" descr="IMG_94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44824"/>
            <a:ext cx="4797152" cy="4797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94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0680" y="404665"/>
            <a:ext cx="3744416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88642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Визитная</a:t>
            </a:r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карточка</a:t>
            </a:r>
            <a:endParaRPr lang="ru-RU"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844826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ФИО: Сайпудинова Зарипат Юсупкадиевна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Должность: Воспитатель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Образование: высшее «Дагестанский Государственный Педагогический Университет»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Специальность:  преподаватель дошкольной педагогики и психологии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Стаж работы в МКДОУ детский сад «Солнышко» - 3 года 8 месяцев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Педагогический стаж: 7,5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BPGB3932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b="18362"/>
          <a:stretch>
            <a:fillRect/>
          </a:stretch>
        </p:blipFill>
        <p:spPr>
          <a:xfrm>
            <a:off x="827584" y="1340769"/>
            <a:ext cx="7644341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3528" y="116634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роли</a:t>
            </a: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Снежинки</a:t>
            </a: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81" t="4414" r="7484" b="7594"/>
          <a:stretch/>
        </p:blipFill>
        <p:spPr>
          <a:xfrm>
            <a:off x="521780" y="764704"/>
            <a:ext cx="3091421" cy="4992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974" t="-8495" b="483"/>
          <a:stretch/>
        </p:blipFill>
        <p:spPr>
          <a:xfrm>
            <a:off x="3635896" y="896645"/>
            <a:ext cx="4913300" cy="4030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088404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404664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Мое творчество</a:t>
            </a:r>
            <a:endParaRPr lang="ru-RU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3" t="1762" r="8694" b="1561"/>
          <a:stretch/>
        </p:blipFill>
        <p:spPr>
          <a:xfrm>
            <a:off x="323528" y="1847663"/>
            <a:ext cx="4651899" cy="4170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94" r="15654"/>
          <a:stretch/>
        </p:blipFill>
        <p:spPr>
          <a:xfrm>
            <a:off x="5076056" y="1484784"/>
            <a:ext cx="3764132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91951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63" r="3082"/>
          <a:stretch/>
        </p:blipFill>
        <p:spPr>
          <a:xfrm>
            <a:off x="251520" y="693442"/>
            <a:ext cx="3977197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76" t="17059" r="16462" b="-624"/>
          <a:stretch/>
        </p:blipFill>
        <p:spPr>
          <a:xfrm>
            <a:off x="4426019" y="699116"/>
            <a:ext cx="4474346" cy="5459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472514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Оформление группы к новому году</a:t>
            </a:r>
            <a:endParaRPr lang="ru-RU" sz="3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5662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85" r="4697" b="4147"/>
          <a:stretch/>
        </p:blipFill>
        <p:spPr>
          <a:xfrm>
            <a:off x="323528" y="476671"/>
            <a:ext cx="5225992" cy="5659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6" t="1403" r="13694"/>
          <a:stretch/>
        </p:blipFill>
        <p:spPr>
          <a:xfrm>
            <a:off x="5652120" y="476671"/>
            <a:ext cx="3338004" cy="5659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498245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KYYW020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9595" y="512679"/>
            <a:ext cx="7560839" cy="5670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5" y="512678"/>
            <a:ext cx="7560839" cy="5670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видео.....утренник День матер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87624" y="1484784"/>
            <a:ext cx="6888764" cy="5022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188640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Утренник ко Дню матери </a:t>
            </a:r>
            <a:endParaRPr lang="ru-RU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8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31640" y="188640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Новогодний утренник </a:t>
            </a:r>
            <a:endParaRPr lang="ru-RU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GFFJ887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99592" y="1052736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98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2" cy="6858000"/>
          </a:xfrm>
          <a:prstGeom prst="rect">
            <a:avLst/>
          </a:prstGeom>
        </p:spPr>
      </p:pic>
      <p:pic>
        <p:nvPicPr>
          <p:cNvPr id="11" name="KAUV1874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331640" y="1196752"/>
            <a:ext cx="6984776" cy="52385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9632" y="188640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Кружковая работа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1886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Экспериментальная деятельность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Эксперемен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71600" y="1052736"/>
            <a:ext cx="7272808" cy="5454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16633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Образование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IMG-20190318-WA0047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b="3861"/>
          <a:stretch>
            <a:fillRect/>
          </a:stretch>
        </p:blipFill>
        <p:spPr>
          <a:xfrm>
            <a:off x="2771800" y="1340769"/>
            <a:ext cx="3855237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88642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Мои увлечения </a:t>
            </a:r>
            <a:endParaRPr lang="ru-RU"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Рисунок 6" descr="IMG-20190318-WA0055.jpg"/>
          <p:cNvPicPr>
            <a:picLocks noChangeAspect="1"/>
          </p:cNvPicPr>
          <p:nvPr/>
        </p:nvPicPr>
        <p:blipFill>
          <a:blip r:embed="rId4" cstate="print"/>
          <a:srcRect t="7646"/>
          <a:stretch>
            <a:fillRect/>
          </a:stretch>
        </p:blipFill>
        <p:spPr>
          <a:xfrm>
            <a:off x="379746" y="1412778"/>
            <a:ext cx="3184142" cy="5184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-20190318-WA0057.jpg"/>
          <p:cNvPicPr>
            <a:picLocks noChangeAspect="1"/>
          </p:cNvPicPr>
          <p:nvPr/>
        </p:nvPicPr>
        <p:blipFill>
          <a:blip r:embed="rId5" cstate="print"/>
          <a:srcRect l="8955" r="19403"/>
          <a:stretch>
            <a:fillRect/>
          </a:stretch>
        </p:blipFill>
        <p:spPr>
          <a:xfrm>
            <a:off x="4211960" y="3941454"/>
            <a:ext cx="4534584" cy="2643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G-20190318-WA0056.jpg"/>
          <p:cNvPicPr>
            <a:picLocks noChangeAspect="1"/>
          </p:cNvPicPr>
          <p:nvPr/>
        </p:nvPicPr>
        <p:blipFill>
          <a:blip r:embed="rId6" cstate="print"/>
          <a:srcRect b="15153"/>
          <a:stretch>
            <a:fillRect/>
          </a:stretch>
        </p:blipFill>
        <p:spPr>
          <a:xfrm>
            <a:off x="4170038" y="1412778"/>
            <a:ext cx="4576506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" y="0"/>
            <a:ext cx="9143999" cy="6965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60648"/>
            <a:ext cx="5143500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69831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Мои</a:t>
            </a:r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достижения</a:t>
            </a:r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IMG-20190318-WA0039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 rot="21287649">
            <a:off x="749274" y="1409669"/>
            <a:ext cx="3323009" cy="4773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img064.jpg"/>
          <p:cNvPicPr>
            <a:picLocks noChangeAspect="1"/>
          </p:cNvPicPr>
          <p:nvPr/>
        </p:nvPicPr>
        <p:blipFill>
          <a:blip r:embed="rId4" cstate="print"/>
          <a:srcRect l="6934" b="5901"/>
          <a:stretch>
            <a:fillRect/>
          </a:stretch>
        </p:blipFill>
        <p:spPr>
          <a:xfrm rot="558213">
            <a:off x="5092821" y="1371623"/>
            <a:ext cx="3456384" cy="4942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435846" cy="4581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4020"/>
            <a:ext cx="3411857" cy="4552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22094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52520" cy="6858000"/>
          </a:xfrm>
          <a:prstGeom prst="rect">
            <a:avLst/>
          </a:prstGeom>
        </p:spPr>
      </p:pic>
      <p:pic>
        <p:nvPicPr>
          <p:cNvPr id="3" name="Рисунок 2" descr="img065.jpg"/>
          <p:cNvPicPr>
            <a:picLocks noChangeAspect="1"/>
          </p:cNvPicPr>
          <p:nvPr/>
        </p:nvPicPr>
        <p:blipFill>
          <a:blip r:embed="rId3" cstate="print"/>
          <a:srcRect l="2479"/>
          <a:stretch>
            <a:fillRect/>
          </a:stretch>
        </p:blipFill>
        <p:spPr>
          <a:xfrm rot="21163371">
            <a:off x="1334738" y="790658"/>
            <a:ext cx="3314807" cy="4807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0648"/>
            <a:ext cx="3456184" cy="4725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5252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610819" cy="4814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3610819" cy="4814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7463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475658" y="188640"/>
            <a:ext cx="6375516" cy="149046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000099"/>
                </a:solidFill>
              </a:rPr>
              <a:t>Образовательный процесс осуществляю</a:t>
            </a:r>
          </a:p>
          <a:p>
            <a:pPr algn="ctr">
              <a:defRPr/>
            </a:pPr>
            <a:r>
              <a:rPr lang="ru-RU" b="1" i="1" dirty="0">
                <a:solidFill>
                  <a:srgbClr val="000099"/>
                </a:solidFill>
              </a:rPr>
              <a:t> по следующим направлениям: </a:t>
            </a:r>
          </a:p>
        </p:txBody>
      </p:sp>
      <p:sp>
        <p:nvSpPr>
          <p:cNvPr id="4" name="Овал 3"/>
          <p:cNvSpPr/>
          <p:nvPr/>
        </p:nvSpPr>
        <p:spPr>
          <a:xfrm>
            <a:off x="323531" y="1955006"/>
            <a:ext cx="4086812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Социально-коммуникативное</a:t>
            </a:r>
          </a:p>
        </p:txBody>
      </p:sp>
      <p:sp>
        <p:nvSpPr>
          <p:cNvPr id="5" name="Овал 4"/>
          <p:cNvSpPr/>
          <p:nvPr/>
        </p:nvSpPr>
        <p:spPr>
          <a:xfrm>
            <a:off x="4937128" y="1916113"/>
            <a:ext cx="4086225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Художественно-эстетическое</a:t>
            </a:r>
          </a:p>
        </p:txBody>
      </p:sp>
      <p:sp>
        <p:nvSpPr>
          <p:cNvPr id="6" name="Овал 5"/>
          <p:cNvSpPr/>
          <p:nvPr/>
        </p:nvSpPr>
        <p:spPr>
          <a:xfrm>
            <a:off x="251520" y="3356992"/>
            <a:ext cx="3960440" cy="10801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Познавательное</a:t>
            </a:r>
          </a:p>
        </p:txBody>
      </p:sp>
      <p:sp>
        <p:nvSpPr>
          <p:cNvPr id="7" name="Овал 6"/>
          <p:cNvSpPr/>
          <p:nvPr/>
        </p:nvSpPr>
        <p:spPr>
          <a:xfrm>
            <a:off x="4932040" y="3356995"/>
            <a:ext cx="3905573" cy="10801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Физическое</a:t>
            </a:r>
          </a:p>
        </p:txBody>
      </p:sp>
      <p:sp>
        <p:nvSpPr>
          <p:cNvPr id="8" name="Овал 7"/>
          <p:cNvSpPr/>
          <p:nvPr/>
        </p:nvSpPr>
        <p:spPr>
          <a:xfrm>
            <a:off x="3419872" y="4725145"/>
            <a:ext cx="2592288" cy="11521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Речевое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300192" y="1556792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707904" y="1772817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139952" y="1772817"/>
            <a:ext cx="216024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275856" y="2780928"/>
            <a:ext cx="43204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004048" y="1772817"/>
            <a:ext cx="144016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220072" y="2564904"/>
            <a:ext cx="28803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499992" y="1700808"/>
            <a:ext cx="144016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160</Words>
  <Application>Microsoft Office PowerPoint</Application>
  <PresentationFormat>Экран (4:3)</PresentationFormat>
  <Paragraphs>72</Paragraphs>
  <Slides>30</Slides>
  <Notes>9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Соколовы</dc:creator>
  <cp:lastModifiedBy>ДОУ 18</cp:lastModifiedBy>
  <cp:revision>69</cp:revision>
  <dcterms:created xsi:type="dcterms:W3CDTF">2019-03-18T12:04:52Z</dcterms:created>
  <dcterms:modified xsi:type="dcterms:W3CDTF">2021-03-15T07:27:57Z</dcterms:modified>
</cp:coreProperties>
</file>